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0" r:id="rId4"/>
    <p:sldId id="265" r:id="rId5"/>
    <p:sldId id="266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2E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746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14.11.2022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9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E6002E"/>
              </a:gs>
              <a:gs pos="100000">
                <a:srgbClr val="04316A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16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6</cp:revision>
  <dcterms:created xsi:type="dcterms:W3CDTF">2022-11-13T13:15:59Z</dcterms:created>
  <dcterms:modified xsi:type="dcterms:W3CDTF">2022-11-14T13:45:43Z</dcterms:modified>
</cp:coreProperties>
</file>